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0" r:id="rId6"/>
    <p:sldId id="262" r:id="rId7"/>
    <p:sldId id="263" r:id="rId8"/>
    <p:sldId id="261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EC04-08D8-DC56-83C7-B0B2141FD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4AD1F-D4BD-721E-7A24-96AE3C83E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64E03-2456-98A7-458B-9317DC1E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0E637-723F-8C20-3ABB-809C2C2A6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962C-C935-5B51-7ED0-C4C4531C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2F7E-59A8-8F78-D8F6-F370EDA8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EB853-40DF-0607-01F7-524BF3604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97C3C-2125-578F-A6DD-20F750176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A4167-57CC-9B84-5326-B03B8E47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6B920-5527-5B66-6752-6A76F5AE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8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6BBB12-E8B0-5540-7FF5-5469BAF9E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ED54D-9DEA-9A11-7BD0-DBA7EA106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9D20D-A574-565F-E509-FFE33811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75D4D-98EB-C447-7CB2-7D950851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E29B4-0BE4-CCE4-B709-6DD1DDE5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8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7FD6-D9A9-539A-7513-9472CBFE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8E7D7-932C-1DAE-8126-FA92D43A8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AAE43-40B1-4CA0-D969-6F0CF51F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2D6BA-14E4-74D9-040F-5E860D79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BC31B-5628-E0B3-701F-F16F8B78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0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B79D-D268-29CB-1AC5-13F2BB151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F6D10-EE12-56D4-BF7A-86AC1E984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441D-704E-C00A-C888-387B6F1C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D60D-0057-9DFC-6DFA-F5CAF2F1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92EE8-A610-7BB6-1CF7-329D93CA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1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2D88-91C9-8400-14E8-523E4543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38001-490E-D3D4-70ED-D42860BB2D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A97C0-D511-F927-3056-7201CE4D2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CCE01-7F20-5B9A-3749-A0A71D891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6672C-1D23-B536-09D1-CF3D63981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0FD9C-839C-A2B6-760B-963572CD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27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6D78-D49C-FDB8-3530-2524F42E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91F09-591B-33EC-ABCC-F416A1F5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0BD6D-466A-FC87-5311-EB057A5F2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4CC638-080C-775D-7414-D629AAD9C4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943FE-CC3D-403A-F388-FB4F91AB5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E39DC0-5168-30CE-0246-65D71566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D0A64-890F-EBBA-2F97-F844FE24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5EE39-1567-5F21-7991-1319EC4A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9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570B-1944-51E9-D210-A99DE051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8C168-E1F8-4C87-BBFD-410EBDBA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6D76-9298-5C44-BB80-3697A4B6F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F1B92-EA9A-E158-BF64-BA443518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7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5F335-738A-17AE-6273-EB452C79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01078-969A-3F40-B23B-0FAAE89E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59DCD-8AE6-54E4-37E2-254EB5DF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4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BFEE8-EE7C-0BE6-58B7-2C6B27A2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4EFE-5382-E73F-3280-9A3168556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3FD9E-9634-9ABD-8FF3-38F07A01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C7871-7221-3045-3B22-138F28FF8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5779E-DB18-6848-C1AB-B6E3CDDA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810A5-3FF6-0E6A-3460-20F857DE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74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38A4-3E97-7827-4667-E16700E95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29BFD-0682-E28D-CE0A-E0414A0FD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7B504-4432-A294-8AC8-CD46FE806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190AF-4154-5ADE-8C91-9B39F1EF6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96039-4F41-480E-6CA1-F49FF2C7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ADF6E-6554-E04B-A9CC-9CEC8CC6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8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1AEC2-AFC3-411E-5539-0E472973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3BC00-9D05-114E-2F0B-2273FDA5C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BBFEC-820F-8572-2DB9-0B12B100D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13A19-4B22-4223-9F5F-05641E8B0E06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081FF-DCC0-D874-B534-185591734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40D33-6F6E-D9D4-678B-225746E9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D7C13-B153-4F98-9366-0CF3550C2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9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topea.com/" TargetMode="External"/><Relationship Id="rId7" Type="http://schemas.openxmlformats.org/officeDocument/2006/relationships/hyperlink" Target="https://www.arm.com/" TargetMode="External"/><Relationship Id="rId2" Type="http://schemas.openxmlformats.org/officeDocument/2006/relationships/hyperlink" Target="https://github.com/bytecod3/Mea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.com/en/microcontrollers-microprocessors/stm32-32-bit-arm-cortex-mcus.html" TargetMode="External"/><Relationship Id="rId5" Type="http://schemas.openxmlformats.org/officeDocument/2006/relationships/hyperlink" Target="https://www.ni.com/en/shop/labview/pid-theory-explained.html" TargetMode="External"/><Relationship Id="rId4" Type="http://schemas.openxmlformats.org/officeDocument/2006/relationships/hyperlink" Target="https://vanhunteradams.com/Pico/ReactionWheel/Complementary_Filter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E206-FE37-591A-7BBA-63D117661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193473" cy="2387600"/>
          </a:xfrm>
        </p:spPr>
        <p:txBody>
          <a:bodyPr/>
          <a:lstStyle/>
          <a:p>
            <a:r>
              <a:rPr lang="en-US" dirty="0"/>
              <a:t>Mealy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36C6D-51B2-A485-A267-ED8F88F90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082" y="2749983"/>
            <a:ext cx="2476500" cy="2387599"/>
          </a:xfrm>
        </p:spPr>
        <p:txBody>
          <a:bodyPr/>
          <a:lstStyle/>
          <a:p>
            <a:r>
              <a:rPr lang="en-US" dirty="0"/>
              <a:t>A self –balancing Robot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24B7D-17D4-7A56-2553-1F02FCE5C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9" r="30741"/>
          <a:stretch/>
        </p:blipFill>
        <p:spPr>
          <a:xfrm>
            <a:off x="6296890" y="1193800"/>
            <a:ext cx="4395356" cy="48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6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A9439-4963-092C-9514-8E6573E6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8BD9-7BCD-10AE-69BB-7DAEC30B5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- 0.96” </a:t>
            </a:r>
            <a:r>
              <a:rPr lang="en-US" dirty="0" err="1"/>
              <a:t>Oled</a:t>
            </a:r>
            <a:r>
              <a:rPr lang="en-US" dirty="0"/>
              <a:t> screen</a:t>
            </a:r>
          </a:p>
          <a:p>
            <a:pPr marL="0" indent="0">
              <a:buNone/>
            </a:pPr>
            <a:r>
              <a:rPr lang="en-US" dirty="0"/>
              <a:t>- Custom Splash screen with </a:t>
            </a:r>
            <a:r>
              <a:rPr lang="en-US" dirty="0" err="1"/>
              <a:t>PhotoPea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0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F7F7-750B-CFC0-2A2C-541EB0AC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DBE1C-4CDC-76F6-6AB3-9CEC4B9E9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https://github.com/bytecod3/Mealy</a:t>
            </a:r>
            <a:endParaRPr lang="en-US" dirty="0"/>
          </a:p>
          <a:p>
            <a:r>
              <a:rPr lang="en-US" dirty="0" err="1"/>
              <a:t>Photopea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https://www.photopea.com/</a:t>
            </a:r>
            <a:endParaRPr lang="en-US" dirty="0"/>
          </a:p>
          <a:p>
            <a:r>
              <a:rPr lang="en-US" dirty="0"/>
              <a:t>Complementary filter: </a:t>
            </a:r>
            <a:r>
              <a:rPr lang="en-US" dirty="0">
                <a:hlinkClick r:id="rId4"/>
              </a:rPr>
              <a:t>https://vanhunteradams.com/Pico/ReactionWheel/Complementary_Filters.html</a:t>
            </a:r>
            <a:endParaRPr lang="en-US" dirty="0"/>
          </a:p>
          <a:p>
            <a:r>
              <a:rPr lang="en-US" dirty="0"/>
              <a:t>PID: </a:t>
            </a:r>
            <a:r>
              <a:rPr lang="en-US" dirty="0">
                <a:hlinkClick r:id="rId5"/>
              </a:rPr>
              <a:t>https://www.ni.com/en/shop/labview/pid-theory-explained.html</a:t>
            </a:r>
            <a:endParaRPr lang="en-US" dirty="0"/>
          </a:p>
          <a:p>
            <a:r>
              <a:rPr lang="en-US" dirty="0"/>
              <a:t>STM32: </a:t>
            </a:r>
            <a:r>
              <a:rPr lang="en-US" dirty="0">
                <a:hlinkClick r:id="rId6"/>
              </a:rPr>
              <a:t>https://www.st.com/en/microcontrollers-microprocessors/stm32-32-bit-arm-cortex-mcus.html</a:t>
            </a:r>
            <a:endParaRPr lang="en-US" dirty="0"/>
          </a:p>
          <a:p>
            <a:r>
              <a:rPr lang="en-US" dirty="0"/>
              <a:t>ARM architecture: </a:t>
            </a:r>
            <a:r>
              <a:rPr lang="en-US" dirty="0">
                <a:hlinkClick r:id="rId7"/>
              </a:rPr>
              <a:t>https://www.arm.com/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8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431E5-35BF-D5DD-C9AB-2455C42EB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2101" y="2260277"/>
            <a:ext cx="4883725" cy="3044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5A963-349A-1B84-C39C-149C9BFE7757}"/>
              </a:ext>
            </a:extLst>
          </p:cNvPr>
          <p:cNvSpPr txBox="1"/>
          <p:nvPr/>
        </p:nvSpPr>
        <p:spPr>
          <a:xfrm>
            <a:off x="446809" y="633845"/>
            <a:ext cx="316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Some pictures…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46695-D21C-A960-C66E-FC908B5427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7" r="13334"/>
          <a:stretch/>
        </p:blipFill>
        <p:spPr>
          <a:xfrm rot="5400000">
            <a:off x="3721678" y="2277001"/>
            <a:ext cx="4249879" cy="3249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8249C-6A90-F632-97E6-D3106AEC43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r="21061"/>
          <a:stretch/>
        </p:blipFill>
        <p:spPr>
          <a:xfrm rot="5400000">
            <a:off x="7207231" y="2100354"/>
            <a:ext cx="4998028" cy="32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3D54-E097-3481-037F-90223BEE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9745C-C1A4-6EB9-98A2-A0001FBF1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STM32 </a:t>
            </a:r>
          </a:p>
          <a:p>
            <a:pPr marL="0" indent="0">
              <a:buNone/>
            </a:pPr>
            <a:r>
              <a:rPr lang="en-US" dirty="0"/>
              <a:t>- PID</a:t>
            </a:r>
          </a:p>
          <a:p>
            <a:pPr marL="0" indent="0">
              <a:buNone/>
            </a:pPr>
            <a:r>
              <a:rPr lang="en-US" dirty="0"/>
              <a:t>- Robot with STM32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518B4-6F48-B49D-2419-52ECD7461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80" y="1247678"/>
            <a:ext cx="6642120" cy="396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4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64DF-461F-8E50-6A0D-4900BFCE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0BCB-9764-84F5-890C-3228A7FF0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MCU</a:t>
            </a:r>
          </a:p>
          <a:p>
            <a:pPr marL="0" indent="0">
              <a:buNone/>
            </a:pPr>
            <a:r>
              <a:rPr lang="en-US" dirty="0"/>
              <a:t>- IMU</a:t>
            </a:r>
          </a:p>
          <a:p>
            <a:pPr marL="0" indent="0">
              <a:buNone/>
            </a:pPr>
            <a:r>
              <a:rPr lang="en-US" dirty="0"/>
              <a:t>- Motors</a:t>
            </a:r>
          </a:p>
          <a:p>
            <a:pPr marL="0" indent="0">
              <a:buNone/>
            </a:pPr>
            <a:r>
              <a:rPr lang="en-US" dirty="0"/>
              <a:t>- Motor driver</a:t>
            </a:r>
          </a:p>
          <a:p>
            <a:pPr marL="0" indent="0">
              <a:buNone/>
            </a:pPr>
            <a:r>
              <a:rPr lang="en-US" dirty="0"/>
              <a:t>- Control Algorithm</a:t>
            </a:r>
          </a:p>
          <a:p>
            <a:pPr marL="0" indent="0">
              <a:buNone/>
            </a:pPr>
            <a:r>
              <a:rPr lang="en-US" dirty="0"/>
              <a:t>- Filter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Misc</a:t>
            </a:r>
            <a:r>
              <a:rPr lang="en-US" dirty="0"/>
              <a:t> – RGB, OLED</a:t>
            </a:r>
          </a:p>
        </p:txBody>
      </p:sp>
    </p:spTree>
    <p:extLst>
      <p:ext uri="{BB962C8B-B14F-4D97-AF65-F5344CB8AC3E}">
        <p14:creationId xmlns:p14="http://schemas.microsoft.com/office/powerpoint/2010/main" val="36170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26DF-9E82-2BC2-2814-438728AC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Tilt angles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D2B2B-0E2B-6188-B9C7-D28149B1C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" r="36471"/>
          <a:stretch/>
        </p:blipFill>
        <p:spPr>
          <a:xfrm>
            <a:off x="675408" y="1941947"/>
            <a:ext cx="4883727" cy="449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A40C7-EB2B-6149-4A4D-0181730FE7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6" r="20194"/>
          <a:stretch/>
        </p:blipFill>
        <p:spPr>
          <a:xfrm>
            <a:off x="5718465" y="1116663"/>
            <a:ext cx="579812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2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BBC5-1799-9CDA-E133-0ED99B1E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CFDB4-92AF-2DB6-D0D3-BDEDB263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MPU 6050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3-axis gyroscope and a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3-axis accelerometer on the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same silicon die, together with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 an onboard </a:t>
            </a:r>
          </a:p>
          <a:p>
            <a:pPr marL="0" indent="0">
              <a:buNone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Digital Motion Processor™ (DMP™), which processes complex 6-axis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MotionFusion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 algorithms.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8B9F3-9959-D59D-0F28-0D602F522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05" y="-41015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7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A361-6D03-E897-E0C9-A6890437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403F-5B0A-B9EC-A27B-1071B9030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Proportional Integral Derivative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4077D-1E0E-26AC-3CE5-B04F064F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85" y="2379517"/>
            <a:ext cx="8980386" cy="401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7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9342-E364-8AAA-080C-543B3E6A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STM32?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7E29F-E57D-068F-864F-42642676F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Powerful – 32bit</a:t>
            </a:r>
          </a:p>
          <a:p>
            <a:pPr marL="0" indent="0">
              <a:buNone/>
            </a:pPr>
            <a:r>
              <a:rPr lang="en-US" dirty="0"/>
              <a:t>- Drivers? You have to build your own drivers</a:t>
            </a:r>
          </a:p>
          <a:p>
            <a:pPr marL="0" indent="0">
              <a:buNone/>
            </a:pPr>
            <a:r>
              <a:rPr lang="en-US" dirty="0"/>
              <a:t>- Comparison with Arduino – 8-bit </a:t>
            </a:r>
          </a:p>
          <a:p>
            <a:pPr marL="0" indent="0">
              <a:buNone/>
            </a:pPr>
            <a:r>
              <a:rPr lang="en-US" dirty="0"/>
              <a:t>- You have access to “almost” every bit of the MCU –clocks, Comms protocols, Timers </a:t>
            </a:r>
            <a:r>
              <a:rPr lang="en-US" dirty="0" err="1"/>
              <a:t>e.t.c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2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035E-BB47-8990-94C7-29E8A849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AEB99-5833-9BF2-973A-8AAD7EA5A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just for aesthetics</a:t>
            </a:r>
          </a:p>
          <a:p>
            <a:pPr marL="0" indent="0">
              <a:buNone/>
            </a:pPr>
            <a:r>
              <a:rPr lang="en-US" dirty="0"/>
              <a:t>- Again – a driver for everything – or rather a library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52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248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Office Theme</vt:lpstr>
      <vt:lpstr>Mealy </vt:lpstr>
      <vt:lpstr>PowerPoint Presentation</vt:lpstr>
      <vt:lpstr>Motivation</vt:lpstr>
      <vt:lpstr>Components</vt:lpstr>
      <vt:lpstr>Tilt angles</vt:lpstr>
      <vt:lpstr>IMU</vt:lpstr>
      <vt:lpstr>PID</vt:lpstr>
      <vt:lpstr>What about STM32?</vt:lpstr>
      <vt:lpstr>RGB</vt:lpstr>
      <vt:lpstr>OLED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Mealy</dc:title>
  <dc:creator>USER</dc:creator>
  <cp:lastModifiedBy>USER</cp:lastModifiedBy>
  <cp:revision>9</cp:revision>
  <dcterms:created xsi:type="dcterms:W3CDTF">2024-02-24T09:08:56Z</dcterms:created>
  <dcterms:modified xsi:type="dcterms:W3CDTF">2024-03-03T13:39:43Z</dcterms:modified>
</cp:coreProperties>
</file>